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72" autoAdjust="0"/>
  </p:normalViewPr>
  <p:slideViewPr>
    <p:cSldViewPr>
      <p:cViewPr>
        <p:scale>
          <a:sx n="39" d="100"/>
          <a:sy n="39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17F65B-E724-4A67-A34D-A43F49E7759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9B033E0-FD23-436D-91F9-75F981A588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4733365" y="4509120"/>
            <a:ext cx="3313355" cy="1152128"/>
          </a:xfrm>
        </p:spPr>
        <p:txBody>
          <a:bodyPr>
            <a:normAutofit fontScale="90000"/>
          </a:bodyPr>
          <a:lstStyle/>
          <a:p>
            <a:r>
              <a:rPr lang="sr-Cyrl-RS" sz="4400" dirty="0" smtClean="0"/>
              <a:t>Слико збор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89041"/>
            <a:ext cx="7488832" cy="648072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        </a:t>
            </a:r>
            <a:r>
              <a:rPr lang="sr-Cyrl-RS" sz="3600" b="1" dirty="0" smtClean="0"/>
              <a:t>АПЛИКАЦИЈА ЗА МОБИЛНЕ ТЕЛЕФОНЕ И ТАБЛЕТЕ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920880" cy="3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2953315" cy="136207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КЛИКОМ НА ДИВЉЕ ЖИВОТИЊЕ ДОБИЈА СЕ ОВАКВА СЛИКА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365104"/>
            <a:ext cx="3685139" cy="1520413"/>
          </a:xfrm>
        </p:spPr>
        <p:txBody>
          <a:bodyPr>
            <a:normAutofit fontScale="92500" lnSpcReduction="20000"/>
          </a:bodyPr>
          <a:lstStyle/>
          <a:p>
            <a:r>
              <a:rPr lang="sr-Cyrl-RS" b="1" smtClean="0"/>
              <a:t>Ученик кликом  </a:t>
            </a:r>
            <a:r>
              <a:rPr lang="sr-Cyrl-RS" b="1" dirty="0" smtClean="0"/>
              <a:t>на одређену </a:t>
            </a:r>
            <a:r>
              <a:rPr lang="sr-Cyrl-RS" b="1" smtClean="0"/>
              <a:t>животињу показује о којој је животињи реч а када додорне исту чује се њен карактеристичан звук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24847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2900829"/>
            <a:ext cx="3384376" cy="1362075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КЛИКОМ НА ДОМАЋЕ ЖИВОТИЊЕ ПОЈАВИЋЕ СЕ СЛЕДЕЋА СЛИКА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267200"/>
            <a:ext cx="3240360" cy="1520413"/>
          </a:xfrm>
        </p:spPr>
        <p:txBody>
          <a:bodyPr/>
          <a:lstStyle/>
          <a:p>
            <a:r>
              <a:rPr lang="sr-Cyrl-RS" b="1" dirty="0" smtClean="0"/>
              <a:t>Ученик кликне на жењену животињу и добије и звук те домаће животиње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176463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6637468" cy="1362075"/>
          </a:xfrm>
        </p:spPr>
        <p:txBody>
          <a:bodyPr/>
          <a:lstStyle/>
          <a:p>
            <a:r>
              <a:rPr lang="sr-Cyrl-RS" b="1" dirty="0" smtClean="0"/>
              <a:t>     ХВАЛА НА ПАЖЊИ 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908720"/>
            <a:ext cx="6637468" cy="1584175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Апликација је намењена ученицима  са аутизмом и </a:t>
            </a:r>
            <a:r>
              <a:rPr lang="sr-Cyrl-RS" sz="3200" b="1" smtClean="0">
                <a:solidFill>
                  <a:schemeClr val="accent1">
                    <a:lumMod val="50000"/>
                  </a:schemeClr>
                </a:solidFill>
              </a:rPr>
              <a:t>ученицима без </a:t>
            </a:r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говорне комуникације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258645" y="5805264"/>
            <a:ext cx="6637467" cy="648072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Апликација је бесплатна и скида се у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play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продавници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037">
            <a:off x="914473" y="3095376"/>
            <a:ext cx="2898775" cy="15954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652936" y="47468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581">
            <a:off x="5163973" y="3347082"/>
            <a:ext cx="2232248" cy="19329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572000" y="5301208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37468" cy="2088231"/>
          </a:xfrm>
        </p:spPr>
        <p:txBody>
          <a:bodyPr/>
          <a:lstStyle/>
          <a:p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</a:rPr>
              <a:t>АПЛИКАЦИЈА САДРЖИ СЛЕДЕЋЕ САДРЖАЈЕ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8" y="2878675"/>
            <a:ext cx="6637467" cy="3574661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                                                          </a:t>
            </a:r>
            <a:r>
              <a:rPr lang="sr-Cyrl-RS" b="1" dirty="0" smtClean="0">
                <a:solidFill>
                  <a:srgbClr val="0070C0"/>
                </a:solidFill>
              </a:rPr>
              <a:t>игру и забаву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         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поздрави и </a:t>
            </a:r>
          </a:p>
          <a:p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разговор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          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временске појаве                                                 појаве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            </a:t>
            </a:r>
            <a:r>
              <a:rPr lang="sr-Cyrl-RS" b="1" dirty="0" smtClean="0">
                <a:solidFill>
                  <a:srgbClr val="00B0F0"/>
                </a:solidFill>
              </a:rPr>
              <a:t>одећа и обућа</a:t>
            </a:r>
          </a:p>
          <a:p>
            <a:r>
              <a:rPr lang="sr-Cyrl-RS" b="1" dirty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                                                           </a:t>
            </a:r>
            <a:r>
              <a:rPr lang="sr-Cyrl-RS" b="1" dirty="0" smtClean="0">
                <a:solidFill>
                  <a:srgbClr val="FF0000"/>
                </a:solidFill>
              </a:rPr>
              <a:t>бројеви</a:t>
            </a:r>
          </a:p>
          <a:p>
            <a:r>
              <a:rPr lang="sr-Cyrl-RS" b="1" dirty="0">
                <a:solidFill>
                  <a:srgbClr val="00B0F0"/>
                </a:solidFill>
              </a:rPr>
              <a:t> </a:t>
            </a:r>
            <a:r>
              <a:rPr lang="sr-Cyrl-RS" b="1" dirty="0" smtClean="0">
                <a:solidFill>
                  <a:srgbClr val="00B0F0"/>
                </a:solidFill>
              </a:rPr>
              <a:t>                                                           </a:t>
            </a:r>
            <a:r>
              <a:rPr lang="sr-Cyrl-RS" b="1" dirty="0" smtClean="0">
                <a:solidFill>
                  <a:srgbClr val="0070C0"/>
                </a:solidFill>
              </a:rPr>
              <a:t>облици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           </a:t>
            </a:r>
            <a:r>
              <a:rPr lang="sr-Cyrl-RS" b="1" dirty="0" smtClean="0">
                <a:solidFill>
                  <a:schemeClr val="accent3">
                    <a:lumMod val="75000"/>
                  </a:schemeClr>
                </a:solidFill>
              </a:rPr>
              <a:t>дивље животиње</a:t>
            </a:r>
          </a:p>
          <a:p>
            <a:r>
              <a:rPr lang="sr-Cyrl-RS" b="1" dirty="0"/>
              <a:t> </a:t>
            </a:r>
            <a:r>
              <a:rPr lang="sr-Cyrl-RS" b="1" dirty="0" smtClean="0"/>
              <a:t>                                                          </a:t>
            </a:r>
            <a:r>
              <a:rPr lang="sr-Cyrl-RS" b="1" dirty="0" smtClean="0">
                <a:solidFill>
                  <a:schemeClr val="tx1"/>
                </a:solidFill>
              </a:rPr>
              <a:t>домаће животиње                                          жовотиње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849571"/>
            <a:ext cx="3384376" cy="37002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64088" y="2996952"/>
            <a:ext cx="4572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36096" y="3501008"/>
            <a:ext cx="48062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29642" y="468176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8104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36096" y="5685132"/>
            <a:ext cx="8532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08104" y="616530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92688" y="5229200"/>
            <a:ext cx="69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36096" y="4046165"/>
            <a:ext cx="5049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060848"/>
            <a:ext cx="2592288" cy="3672408"/>
          </a:xfrm>
        </p:spPr>
        <p:txBody>
          <a:bodyPr>
            <a:noAutofit/>
          </a:bodyPr>
          <a:lstStyle/>
          <a:p>
            <a:r>
              <a:rPr lang="sr-Cyrl-RS" sz="3200" b="1" dirty="0" smtClean="0"/>
              <a:t>КЛИКОМ НА ИГРУ И ЗАБАВУ ДОБИЈАМО ОВАКВУ СЛИКУ НА ЕКРАНУ ТЕЛЕФОНА ИЛИ ТАБЛЕТА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6055" y="188640"/>
            <a:ext cx="3456385" cy="5976664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                                                                        </a:t>
            </a:r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0324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5" y="2900829"/>
            <a:ext cx="2820057" cy="1362075"/>
          </a:xfrm>
        </p:spPr>
        <p:txBody>
          <a:bodyPr>
            <a:noAutofit/>
          </a:bodyPr>
          <a:lstStyle/>
          <a:p>
            <a:r>
              <a:rPr lang="sr-Cyrl-RS" sz="3200" b="1" dirty="0" smtClean="0"/>
              <a:t>КЛИКОМ НА ПОЗДРАВЕ И РАЗГОВОР ДОБИЈАМО ОВАКВУ СЛИКУ 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200"/>
            <a:ext cx="3324112" cy="1520413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Ученику овај део апликације омогућава да кликом на одређену слику  успостави основне видове комуникације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32656"/>
            <a:ext cx="381642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412776"/>
            <a:ext cx="3528392" cy="1362075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КЛИКОМ НА ВРЕМЕНСКЕ ПОЈАВЕ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2080" y="2924944"/>
            <a:ext cx="2604032" cy="2862669"/>
          </a:xfrm>
        </p:spPr>
        <p:txBody>
          <a:bodyPr/>
          <a:lstStyle/>
          <a:p>
            <a:r>
              <a:rPr lang="sr-Cyrl-RS" b="1" dirty="0" smtClean="0"/>
              <a:t>Ученик може да нас обавести какво је данс време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417646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628800"/>
            <a:ext cx="3096344" cy="2664296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КЛИКОМ НА ОДЕЋУ И ОБУЋУ ДОБИЈАМО СЛЕДЕЋЕ СЛИКЕ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200"/>
            <a:ext cx="3324112" cy="1520413"/>
          </a:xfrm>
        </p:spPr>
        <p:txBody>
          <a:bodyPr>
            <a:normAutofit fontScale="77500" lnSpcReduction="20000"/>
          </a:bodyPr>
          <a:lstStyle/>
          <a:p>
            <a:r>
              <a:rPr lang="sr-Cyrl-RS" b="1" dirty="0" smtClean="0"/>
              <a:t>преко ових слика ученик  нас обавштава </a:t>
            </a:r>
          </a:p>
          <a:p>
            <a:r>
              <a:rPr lang="sr-Cyrl-RS" b="1" dirty="0"/>
              <a:t>ш</a:t>
            </a:r>
            <a:r>
              <a:rPr lang="sr-Cyrl-RS" b="1" dirty="0" smtClean="0"/>
              <a:t>та жели да обуче или обује или   кликом на одређени одвни предмет тражимо да нам ученик покаже на себи исти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81642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692697"/>
            <a:ext cx="3096344" cy="273630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КЛИКОМ НА БРОЈЕВЕ ДОБИЈА СЕ ОВАКВА СЛИКА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861048"/>
            <a:ext cx="3168351" cy="2168485"/>
          </a:xfrm>
        </p:spPr>
        <p:txBody>
          <a:bodyPr/>
          <a:lstStyle/>
          <a:p>
            <a:r>
              <a:rPr lang="sr-Cyrl-RS" b="1" dirty="0" smtClean="0"/>
              <a:t>Ученик може да показује бројеве на наш захтев или на његов захтев. Овај део је одличан за учење метематике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27584" y="2780928"/>
            <a:ext cx="2664296" cy="144016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КЛИКОМ НА ОБЛИКЕ ДОБИЈА СЕ СЛЕДЕЋА СЛИКА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7" y="4267200"/>
            <a:ext cx="2736304" cy="1520413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/>
              <a:t>Ученик кликом на одређени облик показује о ком је геомтријском облику реч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076056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245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Слико збор</vt:lpstr>
      <vt:lpstr>Апликација је намењена ученицима  са аутизмом и ученицима без говорне комуникације</vt:lpstr>
      <vt:lpstr>АПЛИКАЦИЈА САДРЖИ СЛЕДЕЋЕ САДРЖАЈЕ:</vt:lpstr>
      <vt:lpstr>КЛИКОМ НА ИГРУ И ЗАБАВУ ДОБИЈАМО ОВАКВУ СЛИКУ НА ЕКРАНУ ТЕЛЕФОНА ИЛИ ТАБЛЕТА</vt:lpstr>
      <vt:lpstr>КЛИКОМ НА ПОЗДРАВЕ И РАЗГОВОР ДОБИЈАМО ОВАКВУ СЛИКУ </vt:lpstr>
      <vt:lpstr>КЛИКОМ НА ВРЕМЕНСКЕ ПОЈАВЕ</vt:lpstr>
      <vt:lpstr>КЛИКОМ НА ОДЕЋУ И ОБУЋУ ДОБИЈАМО СЛЕДЕЋЕ СЛИКЕ</vt:lpstr>
      <vt:lpstr>КЛИКОМ НА БРОЈЕВЕ ДОБИЈА СЕ ОВАКВА СЛИКА </vt:lpstr>
      <vt:lpstr>КЛИКОМ НА ОБЛИКЕ ДОБИЈА СЕ СЛЕДЕЋА СЛИКА</vt:lpstr>
      <vt:lpstr>КЛИКОМ НА ДИВЉЕ ЖИВОТИЊЕ ДОБИЈА СЕ ОВАКВА СЛИКА</vt:lpstr>
      <vt:lpstr>КЛИКОМ НА ДОМАЋЕ ЖИВОТИЊЕ ПОЈАВИЋЕ СЕ СЛЕДЕЋА СЛИКА</vt:lpstr>
      <vt:lpstr>     ХВАЛА НА ПАЖЊИ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bogdanuna</dc:creator>
  <cp:lastModifiedBy>Anita</cp:lastModifiedBy>
  <cp:revision>16</cp:revision>
  <dcterms:created xsi:type="dcterms:W3CDTF">2016-11-15T14:04:28Z</dcterms:created>
  <dcterms:modified xsi:type="dcterms:W3CDTF">2018-05-15T04:43:19Z</dcterms:modified>
</cp:coreProperties>
</file>